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6" r:id="rId3"/>
    <p:sldId id="257" r:id="rId4"/>
    <p:sldId id="258" r:id="rId5"/>
    <p:sldId id="260" r:id="rId6"/>
    <p:sldId id="262" r:id="rId7"/>
    <p:sldId id="264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C8CA4C-2128-4201-81C0-CDFE672FB506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912BCB-7B9C-43B3-992E-F8A96C17C0FB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332656" y="1763688"/>
            <a:ext cx="6047184" cy="2808312"/>
          </a:xfrm>
        </p:spPr>
        <p:txBody>
          <a:bodyPr>
            <a:noAutofit/>
          </a:bodyPr>
          <a:lstStyle/>
          <a:p>
            <a:pPr algn="ctr"/>
            <a:r>
              <a:rPr lang="ar-IQ" sz="7200" b="1" dirty="0" smtClean="0">
                <a:cs typeface="DecoType Naskh" pitchFamily="2" charset="-78"/>
              </a:rPr>
              <a:t>ورشة العمل</a:t>
            </a:r>
            <a:br>
              <a:rPr lang="ar-IQ" sz="7200" b="1" dirty="0" smtClean="0">
                <a:cs typeface="DecoType Naskh" pitchFamily="2" charset="-78"/>
              </a:rPr>
            </a:br>
            <a:r>
              <a:rPr lang="ar-IQ" sz="7200" b="1" dirty="0" smtClean="0">
                <a:cs typeface="DecoType Naskh" pitchFamily="2" charset="-78"/>
              </a:rPr>
              <a:t>الخاصة </a:t>
            </a:r>
            <a:r>
              <a:rPr lang="ar-IQ" sz="6600" b="1" dirty="0" smtClean="0">
                <a:cs typeface="DecoType Naskh" pitchFamily="2" charset="-78"/>
              </a:rPr>
              <a:t>بتعريف متطلبات التعليم الإلكتروني</a:t>
            </a:r>
            <a:endParaRPr lang="en-US" sz="6600" b="1" dirty="0">
              <a:cs typeface="DecoType Naskh" pitchFamily="2" charset="-78"/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131061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ar-IQ" sz="5400" b="1" dirty="0" smtClean="0">
                <a:latin typeface="Adobe Arabic" pitchFamily="18" charset="-78"/>
                <a:cs typeface="Adobe Arabic" pitchFamily="18" charset="-78"/>
              </a:rPr>
              <a:t>لتدريسيي كلية طب الأسنان</a:t>
            </a:r>
            <a:endParaRPr lang="en-US" sz="5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25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عنصر نائب للصورة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" r="1839"/>
          <a:stretch>
            <a:fillRect/>
          </a:stretch>
        </p:blipFill>
        <p:spPr>
          <a:xfrm>
            <a:off x="737196" y="857200"/>
            <a:ext cx="5500116" cy="7315200"/>
          </a:xfrm>
        </p:spPr>
      </p:pic>
    </p:spTree>
    <p:extLst>
      <p:ext uri="{BB962C8B-B14F-4D97-AF65-F5344CB8AC3E}">
        <p14:creationId xmlns:p14="http://schemas.microsoft.com/office/powerpoint/2010/main" val="287704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عنصر نائب للصورة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10" y="841081"/>
            <a:ext cx="5786918" cy="7475335"/>
          </a:xfrm>
        </p:spPr>
      </p:pic>
    </p:spTree>
    <p:extLst>
      <p:ext uri="{BB962C8B-B14F-4D97-AF65-F5344CB8AC3E}">
        <p14:creationId xmlns:p14="http://schemas.microsoft.com/office/powerpoint/2010/main" val="84804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عنصر نائب للصورة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" r="1750"/>
          <a:stretch>
            <a:fillRect/>
          </a:stretch>
        </p:blipFill>
        <p:spPr>
          <a:xfrm>
            <a:off x="692696" y="786653"/>
            <a:ext cx="5500116" cy="7529763"/>
          </a:xfrm>
        </p:spPr>
      </p:pic>
    </p:spTree>
    <p:extLst>
      <p:ext uri="{BB962C8B-B14F-4D97-AF65-F5344CB8AC3E}">
        <p14:creationId xmlns:p14="http://schemas.microsoft.com/office/powerpoint/2010/main" val="72236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صورة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" r="123"/>
          <a:stretch>
            <a:fillRect/>
          </a:stretch>
        </p:blipFill>
        <p:spPr>
          <a:xfrm>
            <a:off x="548680" y="714645"/>
            <a:ext cx="5769723" cy="7817795"/>
          </a:xfrm>
        </p:spPr>
      </p:pic>
    </p:spTree>
    <p:extLst>
      <p:ext uri="{BB962C8B-B14F-4D97-AF65-F5344CB8AC3E}">
        <p14:creationId xmlns:p14="http://schemas.microsoft.com/office/powerpoint/2010/main" val="375423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صورة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" r="1867"/>
          <a:stretch>
            <a:fillRect/>
          </a:stretch>
        </p:blipFill>
        <p:spPr>
          <a:xfrm>
            <a:off x="764704" y="570629"/>
            <a:ext cx="5500116" cy="7889803"/>
          </a:xfrm>
        </p:spPr>
      </p:pic>
    </p:spTree>
    <p:extLst>
      <p:ext uri="{BB962C8B-B14F-4D97-AF65-F5344CB8AC3E}">
        <p14:creationId xmlns:p14="http://schemas.microsoft.com/office/powerpoint/2010/main" val="354414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صورة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r="1173"/>
          <a:stretch>
            <a:fillRect/>
          </a:stretch>
        </p:blipFill>
        <p:spPr>
          <a:xfrm>
            <a:off x="611605" y="714645"/>
            <a:ext cx="5769723" cy="7673779"/>
          </a:xfrm>
        </p:spPr>
      </p:pic>
    </p:spTree>
    <p:extLst>
      <p:ext uri="{BB962C8B-B14F-4D97-AF65-F5344CB8AC3E}">
        <p14:creationId xmlns:p14="http://schemas.microsoft.com/office/powerpoint/2010/main" val="28286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صورة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r="520"/>
          <a:stretch>
            <a:fillRect/>
          </a:stretch>
        </p:blipFill>
        <p:spPr>
          <a:xfrm>
            <a:off x="620688" y="858661"/>
            <a:ext cx="5661441" cy="7529763"/>
          </a:xfrm>
        </p:spPr>
      </p:pic>
    </p:spTree>
    <p:extLst>
      <p:ext uri="{BB962C8B-B14F-4D97-AF65-F5344CB8AC3E}">
        <p14:creationId xmlns:p14="http://schemas.microsoft.com/office/powerpoint/2010/main" val="55964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410</TotalTime>
  <Words>6</Words>
  <Application>Microsoft Office PowerPoint</Application>
  <PresentationFormat>عرض على الشاشة (3:4)‏</PresentationFormat>
  <Paragraphs>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حيوية</vt:lpstr>
      <vt:lpstr>ورشة العمل الخاصة بتعريف متطلبات التعليم الإلكتروني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Khaled Dabbas Almolaa</dc:creator>
  <cp:lastModifiedBy>Khaled Dabbas Almolaa</cp:lastModifiedBy>
  <cp:revision>12</cp:revision>
  <dcterms:created xsi:type="dcterms:W3CDTF">2016-01-24T15:34:23Z</dcterms:created>
  <dcterms:modified xsi:type="dcterms:W3CDTF">2016-01-24T22:24:33Z</dcterms:modified>
</cp:coreProperties>
</file>